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93" r:id="rId2"/>
    <p:sldId id="394" r:id="rId3"/>
    <p:sldId id="395" r:id="rId4"/>
    <p:sldId id="379" r:id="rId5"/>
    <p:sldId id="382" r:id="rId6"/>
    <p:sldId id="380" r:id="rId7"/>
    <p:sldId id="383" r:id="rId8"/>
    <p:sldId id="384" r:id="rId9"/>
    <p:sldId id="385" r:id="rId10"/>
    <p:sldId id="396" r:id="rId11"/>
    <p:sldId id="397" r:id="rId12"/>
    <p:sldId id="398" r:id="rId13"/>
    <p:sldId id="399" r:id="rId14"/>
    <p:sldId id="387" r:id="rId15"/>
    <p:sldId id="400" r:id="rId16"/>
    <p:sldId id="401" r:id="rId17"/>
    <p:sldId id="402" r:id="rId18"/>
    <p:sldId id="389" r:id="rId19"/>
    <p:sldId id="391" r:id="rId20"/>
    <p:sldId id="39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527" autoAdjust="0"/>
  </p:normalViewPr>
  <p:slideViewPr>
    <p:cSldViewPr snapToGrid="0">
      <p:cViewPr varScale="1">
        <p:scale>
          <a:sx n="78" d="100"/>
          <a:sy n="78" d="100"/>
        </p:scale>
        <p:origin x="12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0F0FE-E290-4785-B064-E94E317FCDA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77B90-7937-4288-B2EF-F1645648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8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81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9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9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90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74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81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50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1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92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82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95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5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4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1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5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8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4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2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1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5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5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4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9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0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9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8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9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4454" y="1784720"/>
            <a:ext cx="10813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IF-Defense: 3D Adversarial Point Cloud Defense via Implicit Function based Restoration</a:t>
            </a:r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2645" y="3467211"/>
            <a:ext cx="8716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Ziyi Wu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Yueqi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*, He Wang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Qingnan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Fan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Leo Guibas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University	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University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2020.12.15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6" y="1110869"/>
            <a:ext cx="106709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ModelNet40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task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Victim models: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DGCNN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PointConv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function network: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ConvONet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Attacks evaluated: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perturbation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CVPR’19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adding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CVPR’19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attack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AAAI’20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dropping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ICCV’19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LG-GAN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CVPR’20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AdvPC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ECCV’20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Defenses evaluated: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DUP-Net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SOTA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SOR+PointNet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SOR-AE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Re-meshing based IF-Defense w/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based IF-Defense w/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ConvONet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-Opt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3726" y="2488677"/>
            <a:ext cx="374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Out-of-surface perturbation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3720" y="2976991"/>
            <a:ext cx="374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On-surface perturbation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3721" y="3465306"/>
            <a:ext cx="374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part removal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3719" y="3953620"/>
            <a:ext cx="374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deformation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>
            <a:endCxn id="2" idx="1"/>
          </p:cNvCxnSpPr>
          <p:nvPr/>
        </p:nvCxnSpPr>
        <p:spPr>
          <a:xfrm>
            <a:off x="4741682" y="2688732"/>
            <a:ext cx="12820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2" idx="1"/>
          </p:cNvCxnSpPr>
          <p:nvPr/>
        </p:nvCxnSpPr>
        <p:spPr>
          <a:xfrm flipV="1">
            <a:off x="4062953" y="2688732"/>
            <a:ext cx="1960773" cy="314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5" idx="1"/>
          </p:cNvCxnSpPr>
          <p:nvPr/>
        </p:nvCxnSpPr>
        <p:spPr>
          <a:xfrm flipV="1">
            <a:off x="3857133" y="3177046"/>
            <a:ext cx="2166587" cy="126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5" idx="1"/>
          </p:cNvCxnSpPr>
          <p:nvPr/>
        </p:nvCxnSpPr>
        <p:spPr>
          <a:xfrm flipV="1">
            <a:off x="3450211" y="3177046"/>
            <a:ext cx="2573509" cy="10368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6" idx="1"/>
          </p:cNvCxnSpPr>
          <p:nvPr/>
        </p:nvCxnSpPr>
        <p:spPr>
          <a:xfrm>
            <a:off x="4201208" y="3614131"/>
            <a:ext cx="1822513" cy="512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8" idx="1"/>
          </p:cNvCxnSpPr>
          <p:nvPr/>
        </p:nvCxnSpPr>
        <p:spPr>
          <a:xfrm>
            <a:off x="3648955" y="3910150"/>
            <a:ext cx="2374764" cy="243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9298" y="6524734"/>
            <a:ext cx="947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Songyou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"Convolutional occupancy networks."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ECCV 2020.</a:t>
            </a:r>
          </a:p>
        </p:txBody>
      </p:sp>
    </p:spTree>
    <p:extLst>
      <p:ext uri="{BB962C8B-B14F-4D97-AF65-F5344CB8AC3E}">
        <p14:creationId xmlns:p14="http://schemas.microsoft.com/office/powerpoint/2010/main" val="3662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0408935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consistently outperforms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while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-Opt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achieves new SOTA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improvement on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adding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attack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Significant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 on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dropping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LG-GAN,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AdvPC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0408935" cy="5262979"/>
              </a:xfrm>
              <a:prstGeom prst="rect">
                <a:avLst/>
              </a:prstGeom>
              <a:blipFill rotWithShape="0">
                <a:blip r:embed="rId3"/>
                <a:stretch>
                  <a:fillRect l="-820" b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/>
          <a:stretch/>
        </p:blipFill>
        <p:spPr>
          <a:xfrm>
            <a:off x="6283785" y="1192409"/>
            <a:ext cx="5908215" cy="36154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" y="1200360"/>
            <a:ext cx="6248983" cy="361545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76678" y="1917265"/>
            <a:ext cx="87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18.88%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56333" y="1279276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6.64%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64296" y="2474875"/>
            <a:ext cx="92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13.54%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19698" y="1482723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7.09%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35846" y="1279276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6.89%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24435" y="3522686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6.19%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3585" y="1043698"/>
            <a:ext cx="92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3.17%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204861" y="1043698"/>
            <a:ext cx="92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8.77%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9" grpId="0"/>
      <p:bldP spid="20" grpId="0"/>
      <p:bldP spid="21" grpId="0"/>
      <p:bldP spid="25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4089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consistently outperforms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-Opt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new SOTA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DUP-Net performs poorly, since it distorts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point distribution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/>
          <a:stretch/>
        </p:blipFill>
        <p:spPr>
          <a:xfrm>
            <a:off x="6265628" y="1192409"/>
            <a:ext cx="5926372" cy="3617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1200360"/>
            <a:ext cx="6248983" cy="36173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8345" y="2432817"/>
            <a:ext cx="916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20.12%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7118" y="1396532"/>
            <a:ext cx="86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25.55%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6602" y="1735086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9.60%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44252" y="3633464"/>
            <a:ext cx="916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10.14%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34587" y="1396532"/>
            <a:ext cx="86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24.58%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59517" y="1648390"/>
            <a:ext cx="87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10.73%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1225" y="1031083"/>
            <a:ext cx="92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20.47%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66291" y="1031083"/>
            <a:ext cx="92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10.02%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6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90950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IF-Defense still achieves the highest accuracy against all the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Interestingly, DUP-Net performs fairly well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RS-CNN inputs the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points, thus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point distribution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8" y="1066490"/>
            <a:ext cx="8197773" cy="43027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64870" y="2035253"/>
            <a:ext cx="916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5.42%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05124" y="1364726"/>
            <a:ext cx="77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5.79%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49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8" y="1197033"/>
            <a:ext cx="9994670" cy="4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" y="1085342"/>
            <a:ext cx="9487536" cy="5481687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6476215" y="2714921"/>
            <a:ext cx="254524" cy="7635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0739" y="3153266"/>
            <a:ext cx="914401" cy="3252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6589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Rethinking: Why Implicit Function?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6" y="1110869"/>
            <a:ext cx="10475016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priors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recover surface distortion – the reconstruction models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representations: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cloud: cannot control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distribution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Voxel/Mesh: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reconstruction results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representations: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leverage inputs to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compensate reconstruction errors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optimize towards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point distribution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point cloud restoration process is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non-differentiable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9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3473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Experiments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6" y="1110869"/>
            <a:ext cx="10475016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Time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Attack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White-box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attack targeting on IF-Defense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optimization process is non-differentiable, so attack the implicit field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still higher than 50%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6" y="1591470"/>
            <a:ext cx="11182350" cy="119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33471" y="4535228"/>
                <a:ext cx="2584655" cy="56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=−||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71" y="4535228"/>
                <a:ext cx="2584655" cy="5602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437038" y="4285923"/>
                <a:ext cx="4601991" cy="9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𝑂𝑁𝑒𝑡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,0.5)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38" y="4285923"/>
                <a:ext cx="4601991" cy="9457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53" y="5222570"/>
            <a:ext cx="6848475" cy="1543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536056" y="4883531"/>
                <a:ext cx="2535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attack: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~80%</a:t>
                </a:r>
                <a:endPara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056" y="4883531"/>
                <a:ext cx="253580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721" t="-10526" r="-336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3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6" y="1110869"/>
            <a:ext cx="10475016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study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effects of existing 3D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attacks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defense framework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IF-Defense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tackle all attack effects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an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based method for point cloud restoration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 new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 performance against all the attacks on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typical point cloud networks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submitted to CVPR’21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2643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5" y="1110869"/>
            <a:ext cx="7721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more point cloud networks, e.g.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submanifold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-/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sparse-convolution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9295" y="1941866"/>
            <a:ext cx="8227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black-box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 in 3D point cloud (on going)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black-box attacks rely 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attacks have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choices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clear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correspondence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salient points/semantic parts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search space?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5" y="3854816"/>
            <a:ext cx="9981077" cy="27065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37708" y="6521942"/>
            <a:ext cx="1225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Brendel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Wieland, Jonas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Rauber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Matthias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Bethge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"Decision-based adversarial attacks: Reliable attacks against black-box machine learning models."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ICLR 2018.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65" y="195942"/>
            <a:ext cx="3429902" cy="36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7481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Machine Learning (</a:t>
            </a:r>
            <a:r>
              <a:rPr lang="en-US" altLang="zh-CN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ML)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example: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victim model while being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similar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clean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(ECCV’20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against an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Robustness: test the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 robustness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ML systems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Interpretability: towards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human-level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settings: white-/black-box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White-box: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ascent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Black-box: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query+search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23" y="3776868"/>
            <a:ext cx="6375245" cy="24330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298" y="6295536"/>
            <a:ext cx="947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Carlini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Nicholas, et al. "On evaluating adversarial robustness."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arXiv:1902.06705 (2019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Ian J., Jonathon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Shlens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Christian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"Explaining and harnessing adversarial examples."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ICLR 2015.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52598" y="5764697"/>
            <a:ext cx="1698870" cy="445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89298" y="481715"/>
            <a:ext cx="2643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294" y="1110869"/>
            <a:ext cx="11718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to more tasks, e.g.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work in 2D detection: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A-Fast-RCNN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(CVPR’17)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detector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 masks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make objects harder to detect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resulting images look unnatural, may harm the model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03" y="3066848"/>
            <a:ext cx="5351759" cy="35517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9295" y="3049861"/>
            <a:ext cx="636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Occlusions/noises in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clouds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common and natural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3859109"/>
            <a:ext cx="4474119" cy="27594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9294" y="6515280"/>
            <a:ext cx="1113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Xiaolong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Abhinav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Shrivastava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Abhinav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Gupta. "A-fast-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Hard positive generation via adversary for object detection."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 2017.</a:t>
            </a:r>
          </a:p>
        </p:txBody>
      </p:sp>
    </p:spTree>
    <p:extLst>
      <p:ext uri="{BB962C8B-B14F-4D97-AF65-F5344CB8AC3E}">
        <p14:creationId xmlns:p14="http://schemas.microsoft.com/office/powerpoint/2010/main" val="4158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50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ML in 3D Point Clouds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Safety-critical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applications, e.g. 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raw point clouds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and 2D attacks are different!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attacks can only change pixel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attacks can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point coordinates,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some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clouds are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unordered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9298" y="6295536"/>
            <a:ext cx="947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Ian J., Jonathon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Shlens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Christian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"Explaining and harnessing adversarial examples."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ICLR 2015.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Xiang, Chong, Charles R. Qi, and Bo Li. "Generating 3d adversarial point clouds."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" y="4155875"/>
            <a:ext cx="5324177" cy="1779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894" y="3851523"/>
            <a:ext cx="1808337" cy="232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" b="5049"/>
          <a:stretch/>
        </p:blipFill>
        <p:spPr>
          <a:xfrm>
            <a:off x="9978351" y="4054706"/>
            <a:ext cx="1765350" cy="18066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33" y="3914371"/>
            <a:ext cx="1652241" cy="21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348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Attack Effects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perturbation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Out-of-surface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On-surface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</a:t>
            </a:r>
          </a:p>
          <a:p>
            <a:pPr marL="457200" indent="-457200">
              <a:buFont typeface="+mj-lt"/>
              <a:buAutoNum type="alphaLcPeriod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distortion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eriod" startAt="3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removal</a:t>
            </a:r>
          </a:p>
          <a:p>
            <a:pPr marL="914400" lvl="1" indent="-457200">
              <a:buFont typeface="+mj-lt"/>
              <a:buAutoNum type="alphaLcPeriod" startAt="3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20" y="4482524"/>
            <a:ext cx="2901550" cy="18844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55" y="2140070"/>
            <a:ext cx="2952943" cy="1867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55" y="4465018"/>
            <a:ext cx="2871571" cy="1901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20" y="2111161"/>
            <a:ext cx="2920822" cy="19250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54" y="171232"/>
            <a:ext cx="2910115" cy="18801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26234" y="861358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76196" y="4030237"/>
            <a:ext cx="242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out-of-surf. pert.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23560" y="6366551"/>
            <a:ext cx="1970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on-surf. pert.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58441" y="4030237"/>
            <a:ext cx="242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Part Removal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02633" y="6366551"/>
            <a:ext cx="253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Geo. Deformation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Defenses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 (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tatistical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utlier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emoval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identify outliers via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distance</a:t>
                </a:r>
                <a:endParaRPr lang="en-US" altLang="zh-CN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DUP-Net (SOR+PU-Net, previous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SOTA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perform outlier removal to solve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out-of-surface perturbation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Cannot recover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on-surface perturbation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not consider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 distortion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766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2869" t="2432" r="3320" b="16305"/>
          <a:stretch/>
        </p:blipFill>
        <p:spPr>
          <a:xfrm>
            <a:off x="6778496" y="3362930"/>
            <a:ext cx="5248029" cy="25109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4" y="3252289"/>
            <a:ext cx="6351477" cy="262162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78496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8653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67867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907969" y="5957651"/>
            <a:ext cx="131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DUP-Net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4588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24689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39900" y="5957651"/>
            <a:ext cx="7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05259" y="5957651"/>
            <a:ext cx="131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DUP-Net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9298" y="6524734"/>
            <a:ext cx="947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Zhou, Hang, et al. "DUP-Net: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for 3D adversarial point clouds defense."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ICCV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8662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IF-Defense: Implicit Function based Restoration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765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key steps of our defense: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recovery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recover the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shape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via an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function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restoration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re-generate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points from implicit fields of shapes, via an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optimization-based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0" y="2716711"/>
            <a:ext cx="10392410" cy="37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Recovery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7658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function (IF) network: trained 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 shapes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reconstruction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priors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natural shape completion &amp; recovery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the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point cloud to an IF, get an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representation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natural shape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" y="2896231"/>
            <a:ext cx="7193651" cy="170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495" y="2221016"/>
            <a:ext cx="3228975" cy="2381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5987" y="4846687"/>
            <a:ext cx="324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DeepSDF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93198" y="4846687"/>
            <a:ext cx="2919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Network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9298" y="6295536"/>
            <a:ext cx="947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Park,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Deepsdf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continuous signed distance functions for shape representation."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 2019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Mescheder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Lars, et al. "Occupancy networks: Learning 3d reconstruction in function space."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48" y="2082373"/>
            <a:ext cx="5095875" cy="3333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279" y="2681655"/>
            <a:ext cx="4882432" cy="21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Restoration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7658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re-generate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point cloud from the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representation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intuitive way: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re-mesh &amp; re-sample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Errors in the implicit field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degrade the defense performance!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9298" y="6295536"/>
            <a:ext cx="947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Park,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Deepsdf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continuous signed distance functions for shape representation."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 2019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Yueqi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"Curriculum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DeepSDF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ECCV 2020.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" y="2162153"/>
            <a:ext cx="9851982" cy="2483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15" y="2162153"/>
            <a:ext cx="5774747" cy="29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Optimization-based Restoration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408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points lying on missing parts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can compensate the errors in implicit field!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input points,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their coordinates according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-aware loss: capture the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-aware loss: uniform distribution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089" y="4030475"/>
            <a:ext cx="3301299" cy="20132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89" y="215505"/>
            <a:ext cx="3371667" cy="231471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12018" y="1833853"/>
            <a:ext cx="238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Geo-aware loss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29534" y="5188428"/>
            <a:ext cx="194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-aware loss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26" y="2808286"/>
            <a:ext cx="7723228" cy="2966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904654" y="2448644"/>
                <a:ext cx="4126478" cy="94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𝑂𝑁𝑒𝑡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,0.5)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654" y="2448644"/>
                <a:ext cx="4126478" cy="9432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056376" y="5764861"/>
                <a:ext cx="6172725" cy="1005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𝑘𝑁𝑁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−||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||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376" y="5764861"/>
                <a:ext cx="6172725" cy="10059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635923" y="490240"/>
            <a:ext cx="77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10397765" y="842774"/>
            <a:ext cx="439422" cy="42041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33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  <p:bldP spid="13" grpId="0"/>
      <p:bldP spid="16" grpId="0"/>
      <p:bldP spid="17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69681</TotalTime>
  <Words>1193</Words>
  <Application>Microsoft Office PowerPoint</Application>
  <PresentationFormat>宽屏</PresentationFormat>
  <Paragraphs>263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Ziyi</dc:creator>
  <cp:lastModifiedBy>Wu Ziyi</cp:lastModifiedBy>
  <cp:revision>2829</cp:revision>
  <dcterms:created xsi:type="dcterms:W3CDTF">2020-04-19T03:47:12Z</dcterms:created>
  <dcterms:modified xsi:type="dcterms:W3CDTF">2020-12-15T10:52:22Z</dcterms:modified>
</cp:coreProperties>
</file>